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7" r:id="rId4"/>
    <p:sldId id="258" r:id="rId5"/>
    <p:sldId id="261" r:id="rId6"/>
    <p:sldId id="26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246" autoAdjust="0"/>
  </p:normalViewPr>
  <p:slideViewPr>
    <p:cSldViewPr snapToGrid="0" showGuides="1">
      <p:cViewPr varScale="1">
        <p:scale>
          <a:sx n="86" d="100"/>
          <a:sy n="86" d="100"/>
        </p:scale>
        <p:origin x="141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DF964-706E-4179-88FF-E0A5B74ABB19}" type="datetimeFigureOut">
              <a:rPr lang="en-US" smtClean="0"/>
              <a:t>8/28/2023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AD311-FD25-408C-9A15-E035A210FD0B}" type="slidenum">
              <a:rPr lang="en-US" smtClean="0"/>
              <a:t>‹#›</a:t>
            </a:fld>
            <a:endParaRPr lang="en-US"/>
          </a:p>
        </p:txBody>
      </p:sp>
    </p:spTree>
    <p:extLst>
      <p:ext uri="{BB962C8B-B14F-4D97-AF65-F5344CB8AC3E}">
        <p14:creationId xmlns:p14="http://schemas.microsoft.com/office/powerpoint/2010/main" val="39593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2</a:t>
            </a:fld>
            <a:endParaRPr lang="en-US"/>
          </a:p>
        </p:txBody>
      </p:sp>
    </p:spTree>
    <p:extLst>
      <p:ext uri="{BB962C8B-B14F-4D97-AF65-F5344CB8AC3E}">
        <p14:creationId xmlns:p14="http://schemas.microsoft.com/office/powerpoint/2010/main" val="45695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the goal of your project and why is it important to do now?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3</a:t>
            </a:fld>
            <a:endParaRPr lang="en-US"/>
          </a:p>
        </p:txBody>
      </p:sp>
    </p:spTree>
    <p:extLst>
      <p:ext uri="{BB962C8B-B14F-4D97-AF65-F5344CB8AC3E}">
        <p14:creationId xmlns:p14="http://schemas.microsoft.com/office/powerpoint/2010/main" val="179309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Has the problem/opportunity you are pursuing been done before? If so, what has been done, why is it not a sufficient solution, and why should it be attempted again? If it has not been attempted before, why not?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4</a:t>
            </a:fld>
            <a:endParaRPr lang="en-US"/>
          </a:p>
        </p:txBody>
      </p:sp>
    </p:spTree>
    <p:extLst>
      <p:ext uri="{BB962C8B-B14F-4D97-AF65-F5344CB8AC3E}">
        <p14:creationId xmlns:p14="http://schemas.microsoft.com/office/powerpoint/2010/main" val="353730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pursuit of this opportunity/problem is successful, how would it impact people and/or the community?</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5</a:t>
            </a:fld>
            <a:endParaRPr lang="en-US"/>
          </a:p>
        </p:txBody>
      </p:sp>
    </p:spTree>
    <p:extLst>
      <p:ext uri="{BB962C8B-B14F-4D97-AF65-F5344CB8AC3E}">
        <p14:creationId xmlns:p14="http://schemas.microsoft.com/office/powerpoint/2010/main" val="1205062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potential barriers to success exist and how do you plan to overcome them?</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6</a:t>
            </a:fld>
            <a:endParaRPr lang="en-US"/>
          </a:p>
        </p:txBody>
      </p:sp>
    </p:spTree>
    <p:extLst>
      <p:ext uri="{BB962C8B-B14F-4D97-AF65-F5344CB8AC3E}">
        <p14:creationId xmlns:p14="http://schemas.microsoft.com/office/powerpoint/2010/main" val="84047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do you think will be key to success? Describe the individual characteristics of the team and how these may influence teamwork/collaboration.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7</a:t>
            </a:fld>
            <a:endParaRPr lang="en-US"/>
          </a:p>
        </p:txBody>
      </p:sp>
    </p:spTree>
    <p:extLst>
      <p:ext uri="{BB962C8B-B14F-4D97-AF65-F5344CB8AC3E}">
        <p14:creationId xmlns:p14="http://schemas.microsoft.com/office/powerpoint/2010/main" val="204937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0975F-4145-4C74-A1F3-A964EB6328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2F3D1E-0D28-454B-9B37-077599D97A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C2E629-241B-4043-B64D-98565B049FDD}"/>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0781513-2784-49AA-946D-67B22F745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59DE6-8C01-4E8F-BEC1-4224141ED9DE}"/>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883787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99B6-062C-4236-B590-4AE790F6BD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9D670-1E9F-466D-B4F9-25EF89FCAD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85F0B0-FA8C-4C49-A999-5DF9E1AD2DE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88FEBAD-34A9-475A-B4A4-E1FF9DCD9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7519D1-88A5-4A51-ABD5-98C55F59EBCC}"/>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0562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3F504C-5041-4603-AFE0-B7C26A76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07B82A-6A42-465D-B61A-63A48D9324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E154B-283D-4338-A486-59961837F90C}"/>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C0ADF5AB-7F40-4580-9741-5978B71AB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2DA0F-2825-4992-A311-F272FBBCCDA5}"/>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74638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7BEC7-AA0A-42C3-A16B-D93E9F4493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92CFC-E4EF-4457-ACAF-F1EA2B14B1B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96431-6CE5-438F-BB03-EFCDD8399375}"/>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6FD5438-48C8-49C8-A7AF-FF1114225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AD6B7-7E32-421E-97A6-24BDE0AD45C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10546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D1D7C-1501-405B-8094-2AE739AC8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90EDE2-05F2-4A74-BC40-A01A1361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B3C9B2-AACF-4323-921C-40592E30327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707F9162-4F1D-45B0-A637-BD06D6CC3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EF638-2355-44E1-BA42-AC457ED5E1FD}"/>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08345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58B31-C598-4421-A69D-4055919807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4BCEF-45CD-40AD-A423-5D1EC4BB79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89278-05A9-4BAB-85F5-DBB907B30F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205D7E-2EFA-44E7-BDBB-7976AEE1F81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486429E3-9FB5-4FE2-85D0-78A5F6BF7D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5AF810-96FE-4A57-BFED-78CAF92C2653}"/>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07664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AC54-321E-4458-8550-E47130EDBF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79962-C514-4A56-AD1B-24B4D84F7F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13197AB-F339-49DA-BD99-0ED8A7B282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28B519-978B-4BA5-A4BF-B7EAFAEFA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E54E69-27EA-483D-B53B-19293EC81C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C8B627-8C89-4677-B038-36CCA0AA9EC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8" name="Footer Placeholder 7">
            <a:extLst>
              <a:ext uri="{FF2B5EF4-FFF2-40B4-BE49-F238E27FC236}">
                <a16:creationId xmlns:a16="http://schemas.microsoft.com/office/drawing/2014/main" id="{84CA2C66-6EA1-411C-897F-D9D1D0B44F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BE040A-8807-4D00-936A-700FEFAD81C7}"/>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15120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9222-2E51-49E5-992B-DF4EE446DB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B12A64-F17C-4850-AB3E-FE918A7E65B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4" name="Footer Placeholder 3">
            <a:extLst>
              <a:ext uri="{FF2B5EF4-FFF2-40B4-BE49-F238E27FC236}">
                <a16:creationId xmlns:a16="http://schemas.microsoft.com/office/drawing/2014/main" id="{C0F274F0-47A4-4F4F-9F00-EE0E9BF822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77A0CD-6ACE-429D-9CA4-E63476A9C141}"/>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73275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499B-1DB0-4DCD-A49E-6E77B823014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3" name="Footer Placeholder 2">
            <a:extLst>
              <a:ext uri="{FF2B5EF4-FFF2-40B4-BE49-F238E27FC236}">
                <a16:creationId xmlns:a16="http://schemas.microsoft.com/office/drawing/2014/main" id="{02F81D9A-80A9-4C30-ABC6-57B6A10B94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5C6DE-0577-4438-98A2-17F57AE72CB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982731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7AF2-7999-4380-B061-9FA899D16A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18A8DA-4A48-4F8D-A08C-03569207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95D10-32F8-4837-9410-BFDC5EEA7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5B16C-2F79-40E6-9203-6AF7B623B06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3EE4D1D1-7006-4912-87A8-189285B1B5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3E37E-C4CE-4947-A960-7013849584D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8690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C1DC0-9846-4330-BC2B-537A1D71C2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B60AFF-A6C1-41DD-8455-452E7757F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794DCC-CD6E-4748-AB63-102328435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6E99B0-1E2A-4B3A-BAD1-486602AA3BF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E2DC411B-E326-43A7-9A79-EF843FA3F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0C31D7-446B-49A5-AE6A-92E935C0D76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244470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E5AE8-805A-4DF6-B3CC-96D82852B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5E7E64-A60D-4C7E-8EB4-BA92381D19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26D754-2587-402D-90D3-78764DE1B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3424A8D-BEED-406C-B4A4-2FC23E6DCC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447BA7-A413-422D-9971-7FCE9CB56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2D47B-5C46-493F-B3EF-F0B475B78DE4}" type="slidenum">
              <a:rPr lang="en-US" smtClean="0"/>
              <a:t>‹#›</a:t>
            </a:fld>
            <a:endParaRPr lang="en-US"/>
          </a:p>
        </p:txBody>
      </p:sp>
    </p:spTree>
    <p:extLst>
      <p:ext uri="{BB962C8B-B14F-4D97-AF65-F5344CB8AC3E}">
        <p14:creationId xmlns:p14="http://schemas.microsoft.com/office/powerpoint/2010/main" val="154480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9C4-E614-4EE5-B62A-4E7CB5F16A6F}"/>
              </a:ext>
            </a:extLst>
          </p:cNvPr>
          <p:cNvSpPr>
            <a:spLocks noGrp="1"/>
          </p:cNvSpPr>
          <p:nvPr>
            <p:ph type="title"/>
          </p:nvPr>
        </p:nvSpPr>
        <p:spPr/>
        <p:txBody>
          <a:bodyPr/>
          <a:lstStyle/>
          <a:p>
            <a:r>
              <a:rPr lang="en-US" dirty="0"/>
              <a:t>Pitch Instructions – Delete before presenting</a:t>
            </a:r>
          </a:p>
        </p:txBody>
      </p:sp>
      <p:sp>
        <p:nvSpPr>
          <p:cNvPr id="3" name="Content Placeholder 2">
            <a:extLst>
              <a:ext uri="{FF2B5EF4-FFF2-40B4-BE49-F238E27FC236}">
                <a16:creationId xmlns:a16="http://schemas.microsoft.com/office/drawing/2014/main" id="{3DF9700A-F1AA-4DF6-A1CF-E93504F820EE}"/>
              </a:ext>
            </a:extLst>
          </p:cNvPr>
          <p:cNvSpPr>
            <a:spLocks noGrp="1"/>
          </p:cNvSpPr>
          <p:nvPr>
            <p:ph idx="1"/>
          </p:nvPr>
        </p:nvSpPr>
        <p:spPr/>
        <p:txBody>
          <a:bodyPr>
            <a:normAutofit fontScale="70000" lnSpcReduction="20000"/>
          </a:bodyPr>
          <a:lstStyle/>
          <a:p>
            <a:pPr marL="0" indent="0">
              <a:buNone/>
            </a:pPr>
            <a:r>
              <a:rPr lang="en-US" dirty="0"/>
              <a:t>The pitch is your opportunity to present your idea and project, and answer any questions from the review panel. Applicants may design their own PowerPoint slides that answer the prompts listed on page two.</a:t>
            </a:r>
          </a:p>
          <a:p>
            <a:pPr marL="0" indent="0">
              <a:buNone/>
            </a:pPr>
            <a:r>
              <a:rPr lang="en-US" b="1" dirty="0"/>
              <a:t>Format: </a:t>
            </a:r>
          </a:p>
          <a:p>
            <a:pPr marL="0" indent="0">
              <a:buNone/>
            </a:pPr>
            <a:r>
              <a:rPr lang="en-US" dirty="0"/>
              <a:t>	All presentations will be virtual on WebEx and recorded for later viewing by the review panel. Each group will have 10 minutes to present their project followed by 15 minutes of dialogue with the reviewers. </a:t>
            </a:r>
          </a:p>
          <a:p>
            <a:pPr marL="0" indent="0">
              <a:buNone/>
            </a:pPr>
            <a:r>
              <a:rPr lang="en-US" b="1" dirty="0"/>
              <a:t>Review Considerations:</a:t>
            </a:r>
          </a:p>
          <a:p>
            <a:r>
              <a:rPr lang="en-US" dirty="0"/>
              <a:t>Reviewers want to understand the goal of your project and value to the organization.  Projects will be rated on:</a:t>
            </a:r>
          </a:p>
          <a:p>
            <a:pPr lvl="1"/>
            <a:r>
              <a:rPr lang="en-US" dirty="0"/>
              <a:t>Innovation</a:t>
            </a:r>
          </a:p>
          <a:p>
            <a:pPr lvl="1"/>
            <a:r>
              <a:rPr lang="en-US" dirty="0"/>
              <a:t>Value Proposition</a:t>
            </a:r>
          </a:p>
          <a:p>
            <a:pPr lvl="1"/>
            <a:r>
              <a:rPr lang="en-US" dirty="0"/>
              <a:t>Feasibility</a:t>
            </a:r>
          </a:p>
          <a:p>
            <a:pPr lvl="1"/>
            <a:r>
              <a:rPr lang="en-US" dirty="0"/>
              <a:t>Team Composition </a:t>
            </a:r>
          </a:p>
          <a:p>
            <a:pPr lvl="1"/>
            <a:r>
              <a:rPr lang="en-US" dirty="0"/>
              <a:t>Collaboration</a:t>
            </a:r>
          </a:p>
          <a:p>
            <a:pPr lvl="1"/>
            <a:r>
              <a:rPr lang="en-US" dirty="0"/>
              <a:t>Organizational impact   </a:t>
            </a:r>
          </a:p>
          <a:p>
            <a:endParaRPr lang="en-US" dirty="0"/>
          </a:p>
        </p:txBody>
      </p:sp>
    </p:spTree>
    <p:extLst>
      <p:ext uri="{BB962C8B-B14F-4D97-AF65-F5344CB8AC3E}">
        <p14:creationId xmlns:p14="http://schemas.microsoft.com/office/powerpoint/2010/main" val="104040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3D9B7-DF7F-4DAC-BB37-2CBCC374F33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A1F9616-D116-4CEA-8584-9C802917FE5E}"/>
              </a:ext>
            </a:extLst>
          </p:cNvPr>
          <p:cNvSpPr>
            <a:spLocks noGrp="1"/>
          </p:cNvSpPr>
          <p:nvPr>
            <p:ph type="subTitle" idx="1"/>
          </p:nvPr>
        </p:nvSpPr>
        <p:spPr/>
        <p:txBody>
          <a:bodyPr/>
          <a:lstStyle/>
          <a:p>
            <a:r>
              <a:rPr lang="en-US" dirty="0"/>
              <a:t>Learn Grant</a:t>
            </a:r>
          </a:p>
          <a:p>
            <a:r>
              <a:rPr lang="en-US" dirty="0"/>
              <a:t>New Program/Service</a:t>
            </a:r>
          </a:p>
          <a:p>
            <a:r>
              <a:rPr lang="en-US" dirty="0"/>
              <a:t>Innovation </a:t>
            </a:r>
          </a:p>
        </p:txBody>
      </p:sp>
      <p:pic>
        <p:nvPicPr>
          <p:cNvPr id="4" name="Picture 3">
            <a:extLst>
              <a:ext uri="{FF2B5EF4-FFF2-40B4-BE49-F238E27FC236}">
                <a16:creationId xmlns:a16="http://schemas.microsoft.com/office/drawing/2014/main" id="{28A9F093-99D4-4BB8-B37F-8D7EFB577E49}"/>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412843" y="5735637"/>
            <a:ext cx="2489617" cy="789078"/>
          </a:xfrm>
          <a:prstGeom prst="rect">
            <a:avLst/>
          </a:prstGeom>
        </p:spPr>
      </p:pic>
      <p:pic>
        <p:nvPicPr>
          <p:cNvPr id="5" name="Picture 4">
            <a:extLst>
              <a:ext uri="{FF2B5EF4-FFF2-40B4-BE49-F238E27FC236}">
                <a16:creationId xmlns:a16="http://schemas.microsoft.com/office/drawing/2014/main" id="{D0FD0C63-A667-4205-B378-C6272C9DD5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7025" y="5735637"/>
            <a:ext cx="3052133" cy="789078"/>
          </a:xfrm>
          <a:prstGeom prst="rect">
            <a:avLst/>
          </a:prstGeom>
          <a:noFill/>
          <a:ln>
            <a:noFill/>
          </a:ln>
        </p:spPr>
      </p:pic>
    </p:spTree>
    <p:extLst>
      <p:ext uri="{BB962C8B-B14F-4D97-AF65-F5344CB8AC3E}">
        <p14:creationId xmlns:p14="http://schemas.microsoft.com/office/powerpoint/2010/main" val="55998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5891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2419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5033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463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40093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255</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Pitch Instructions – Delete before presenting</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Instructions – Delete before presenting</dc:title>
  <dc:creator>Emily Lyter</dc:creator>
  <cp:lastModifiedBy>Emily Lyter</cp:lastModifiedBy>
  <cp:revision>2</cp:revision>
  <dcterms:created xsi:type="dcterms:W3CDTF">2023-08-28T16:28:59Z</dcterms:created>
  <dcterms:modified xsi:type="dcterms:W3CDTF">2023-08-28T16:55:07Z</dcterms:modified>
</cp:coreProperties>
</file>